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72" r:id="rId6"/>
    <p:sldId id="269" r:id="rId7"/>
    <p:sldId id="263" r:id="rId8"/>
    <p:sldId id="275" r:id="rId9"/>
    <p:sldId id="262" r:id="rId10"/>
    <p:sldId id="268" r:id="rId11"/>
    <p:sldId id="270" r:id="rId12"/>
    <p:sldId id="273" r:id="rId13"/>
    <p:sldId id="267" r:id="rId14"/>
    <p:sldId id="266" r:id="rId15"/>
    <p:sldId id="271" r:id="rId16"/>
    <p:sldId id="274" r:id="rId17"/>
    <p:sldId id="26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952" autoAdjust="0"/>
  </p:normalViewPr>
  <p:slideViewPr>
    <p:cSldViewPr>
      <p:cViewPr>
        <p:scale>
          <a:sx n="60" d="100"/>
          <a:sy n="60" d="100"/>
        </p:scale>
        <p:origin x="-1656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>
                <a:solidFill>
                  <a:srgbClr val="FF0000"/>
                </a:solidFill>
              </a:rPr>
              <a:t>Extending the Distributed Service Profiler</a:t>
            </a:r>
            <a:endParaRPr lang="en-NZ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bg2">
                    <a:lumMod val="50000"/>
                  </a:schemeClr>
                </a:solidFill>
              </a:rPr>
              <a:t>Shelley Lowe</a:t>
            </a:r>
          </a:p>
          <a:p>
            <a:r>
              <a:rPr lang="en-NZ" dirty="0" smtClean="0">
                <a:solidFill>
                  <a:schemeClr val="bg2">
                    <a:lumMod val="50000"/>
                  </a:schemeClr>
                </a:solidFill>
              </a:rPr>
              <a:t>4950257</a:t>
            </a:r>
          </a:p>
          <a:p>
            <a:r>
              <a:rPr lang="en-NZ" dirty="0" err="1" smtClean="0">
                <a:solidFill>
                  <a:schemeClr val="bg2">
                    <a:lumMod val="50000"/>
                  </a:schemeClr>
                </a:solidFill>
              </a:rPr>
              <a:t>BTech</a:t>
            </a:r>
            <a:r>
              <a:rPr lang="en-NZ" dirty="0" smtClean="0">
                <a:solidFill>
                  <a:schemeClr val="bg2">
                    <a:lumMod val="50000"/>
                  </a:schemeClr>
                </a:solidFill>
              </a:rPr>
              <a:t> 451 Project</a:t>
            </a:r>
            <a:endParaRPr lang="en-NZ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dirty="0" smtClean="0"/>
              <a:t>EmptyInterceptor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mi-NZ" dirty="0" smtClean="0"/>
              <a:t>Interface which is part of the org.hibernate package </a:t>
            </a:r>
          </a:p>
          <a:p>
            <a:r>
              <a:rPr lang="mi-NZ" dirty="0" smtClean="0"/>
              <a:t>Is typically used by developers to extend to create a customized interceptor as only the neccessary methods are implemented</a:t>
            </a:r>
          </a:p>
          <a:p>
            <a:r>
              <a:rPr lang="mi-NZ" dirty="0" smtClean="0"/>
              <a:t>Methods I used - </a:t>
            </a:r>
            <a:r>
              <a:rPr lang="en-NZ" dirty="0" err="1"/>
              <a:t>onSave</a:t>
            </a:r>
            <a:r>
              <a:rPr lang="en-NZ" dirty="0"/>
              <a:t>(), </a:t>
            </a:r>
            <a:r>
              <a:rPr lang="en-NZ" dirty="0" err="1"/>
              <a:t>onDelete</a:t>
            </a:r>
            <a:r>
              <a:rPr lang="en-NZ" dirty="0"/>
              <a:t>(), </a:t>
            </a:r>
            <a:r>
              <a:rPr lang="en-NZ" dirty="0" err="1" smtClean="0"/>
              <a:t>onLoad</a:t>
            </a:r>
            <a:r>
              <a:rPr lang="en-NZ" dirty="0"/>
              <a:t>(), </a:t>
            </a:r>
            <a:r>
              <a:rPr lang="en-NZ" dirty="0" err="1"/>
              <a:t>onFlushDirty</a:t>
            </a:r>
            <a:r>
              <a:rPr lang="en-NZ" dirty="0"/>
              <a:t>(), </a:t>
            </a:r>
            <a:r>
              <a:rPr lang="en-NZ" dirty="0" err="1"/>
              <a:t>afterTransactionBegin</a:t>
            </a:r>
            <a:r>
              <a:rPr lang="en-NZ" dirty="0"/>
              <a:t>() and </a:t>
            </a:r>
            <a:r>
              <a:rPr lang="en-NZ" dirty="0" err="1"/>
              <a:t>afterTransactionCompletion</a:t>
            </a:r>
            <a:r>
              <a:rPr lang="en-NZ" dirty="0"/>
              <a:t>()</a:t>
            </a:r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19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dirty="0" smtClean="0"/>
              <a:t>Demo - Simple Interceptor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i-NZ" dirty="0" smtClean="0"/>
              <a:t>Quick demo </a:t>
            </a:r>
            <a:r>
              <a:rPr lang="mi-NZ" dirty="0" smtClean="0"/>
              <a:t>of how Hibernate Interceptor works</a:t>
            </a:r>
          </a:p>
          <a:p>
            <a:r>
              <a:rPr lang="mi-NZ" dirty="0" smtClean="0"/>
              <a:t>Works with a Contact class (table), runs insert, delete and update queries</a:t>
            </a:r>
          </a:p>
          <a:p>
            <a:r>
              <a:rPr lang="en-NZ" dirty="0" smtClean="0"/>
              <a:t>Simply prints to console information about the Contact being saved/deleted/updated and the total transaction time</a:t>
            </a:r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51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NZ" dirty="0" smtClean="0"/>
          </a:p>
          <a:p>
            <a:pPr>
              <a:buNone/>
            </a:pPr>
            <a:endParaRPr lang="en-NZ" dirty="0" smtClean="0"/>
          </a:p>
          <a:p>
            <a:pPr>
              <a:buNone/>
            </a:pPr>
            <a:r>
              <a:rPr lang="en-NZ" sz="6000" dirty="0" smtClean="0"/>
              <a:t>Demo</a:t>
            </a:r>
            <a:endParaRPr lang="en-NZ" sz="6000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7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dirty="0" smtClean="0"/>
              <a:t>LoggerInterceptor Class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i-NZ" dirty="0" smtClean="0"/>
              <a:t>Basically has the same format as the Simple Interceptor</a:t>
            </a:r>
          </a:p>
          <a:p>
            <a:r>
              <a:rPr lang="mi-NZ" dirty="0" smtClean="0"/>
              <a:t>Needs an associated connection index. This will be used to build up the method call tree which can then be displayed on </a:t>
            </a:r>
            <a:r>
              <a:rPr lang="mi-NZ" dirty="0" smtClean="0"/>
              <a:t>screen</a:t>
            </a:r>
          </a:p>
          <a:p>
            <a:r>
              <a:rPr lang="mi-NZ" smtClean="0"/>
              <a:t>Intercepted queries will be associated with that index and displayed appropriately in the call tree</a:t>
            </a:r>
            <a:endParaRPr lang="mi-NZ" dirty="0" smtClean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33873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 smtClean="0"/>
              <a:t>LoggerManager</a:t>
            </a:r>
            <a:r>
              <a:rPr lang="en-NZ" dirty="0" smtClean="0"/>
              <a:t> Class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i-NZ" dirty="0" smtClean="0"/>
              <a:t>Used to create the LoggerInterceptor</a:t>
            </a:r>
          </a:p>
          <a:p>
            <a:r>
              <a:rPr lang="mi-NZ" dirty="0" smtClean="0"/>
              <a:t>Has a method getInterceptor() which creates and returns a LoggerInterceptor using the given connection index</a:t>
            </a:r>
            <a:endParaRPr lang="en-NZ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PersistenceWrapper Class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Used to create the </a:t>
            </a:r>
            <a:r>
              <a:rPr lang="en-NZ" dirty="0" err="1" smtClean="0"/>
              <a:t>LoggerManager</a:t>
            </a:r>
            <a:r>
              <a:rPr lang="en-NZ" dirty="0" smtClean="0"/>
              <a:t>, requires the database name, configuration and connection index</a:t>
            </a:r>
          </a:p>
          <a:p>
            <a:r>
              <a:rPr lang="en-NZ" dirty="0" smtClean="0"/>
              <a:t>Can be used to add Hibernate mapping schemas, build </a:t>
            </a:r>
            <a:r>
              <a:rPr lang="en-NZ" dirty="0" err="1" smtClean="0"/>
              <a:t>SessionFactorys</a:t>
            </a:r>
            <a:r>
              <a:rPr lang="en-NZ" dirty="0" smtClean="0"/>
              <a:t> from a Configuration, create Sessions based on a given </a:t>
            </a:r>
            <a:r>
              <a:rPr lang="en-NZ" dirty="0" err="1" smtClean="0"/>
              <a:t>SessionFactory</a:t>
            </a:r>
            <a:r>
              <a:rPr lang="en-NZ" dirty="0" smtClean="0"/>
              <a:t> and start Transactions using a given Session</a:t>
            </a:r>
            <a:endParaRPr lang="en-NZ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18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dirty="0" smtClean="0"/>
              <a:t>What Next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mi-NZ" dirty="0" smtClean="0"/>
              <a:t>Finishing the PersistenceWrapper class</a:t>
            </a:r>
          </a:p>
          <a:p>
            <a:r>
              <a:rPr lang="mi-NZ" dirty="0" smtClean="0"/>
              <a:t>Integrating the LoggerInterceptor, LoggerManager and PersistenceWrapper classes with the existing profiler</a:t>
            </a:r>
          </a:p>
          <a:p>
            <a:r>
              <a:rPr lang="mi-NZ" dirty="0" smtClean="0"/>
              <a:t>Service profiler will need to create a PersistenceWrapper, and the configurations and sessions for the database will be configured in this class</a:t>
            </a:r>
          </a:p>
          <a:p>
            <a:r>
              <a:rPr lang="mi-NZ" dirty="0" smtClean="0"/>
              <a:t>Storing the intercepted data in a way that the profiler can use to display as part of the method call tree</a:t>
            </a:r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349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NZ" dirty="0" smtClean="0"/>
          </a:p>
          <a:p>
            <a:pPr>
              <a:buNone/>
            </a:pPr>
            <a:endParaRPr lang="en-NZ" dirty="0" smtClean="0"/>
          </a:p>
          <a:p>
            <a:pPr>
              <a:buNone/>
            </a:pPr>
            <a:r>
              <a:rPr lang="en-NZ" sz="6000" dirty="0" smtClean="0"/>
              <a:t>Questions??</a:t>
            </a:r>
            <a:endParaRPr lang="en-NZ" sz="6000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Project Overview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NZ" sz="2600" dirty="0" smtClean="0"/>
              <a:t>An existing Distributed Service Profiler is used </a:t>
            </a:r>
            <a:r>
              <a:rPr lang="en-NZ" sz="2600" dirty="0"/>
              <a:t>to </a:t>
            </a:r>
            <a:r>
              <a:rPr lang="en-NZ" sz="2600" dirty="0" smtClean="0"/>
              <a:t>display information about the communication (calls) between services</a:t>
            </a:r>
          </a:p>
          <a:p>
            <a:r>
              <a:rPr lang="en-NZ" sz="2600" dirty="0" smtClean="0"/>
              <a:t>Problems with the current profiler</a:t>
            </a:r>
          </a:p>
          <a:p>
            <a:pPr lvl="1"/>
            <a:r>
              <a:rPr lang="mi-NZ" sz="2450" dirty="0" smtClean="0"/>
              <a:t>Current capabilities of profiler does not include displaying information of calls made by services to the database</a:t>
            </a:r>
          </a:p>
          <a:p>
            <a:pPr lvl="1"/>
            <a:r>
              <a:rPr lang="en-NZ" sz="2450" dirty="0" smtClean="0"/>
              <a:t>Developers want to know what/where queries are made to help find bottlenecks of the service and improve their code</a:t>
            </a:r>
            <a:endParaRPr lang="mi-NZ" sz="2450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mi-NZ" sz="2600" dirty="0" smtClean="0"/>
              <a:t>Goal of this project is to extend this profiler to integrate the database layer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Profiler - Background Information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NZ" sz="2500" dirty="0" smtClean="0"/>
              <a:t>Currently displays calls made between services and information of these calls</a:t>
            </a:r>
          </a:p>
          <a:p>
            <a:r>
              <a:rPr lang="en-NZ" sz="2500" dirty="0" smtClean="0"/>
              <a:t>Information includes method name, time taken to process, argument and return bytes and number of hits</a:t>
            </a:r>
          </a:p>
          <a:p>
            <a:r>
              <a:rPr lang="en-NZ" sz="2500" dirty="0" smtClean="0"/>
              <a:t>Different services are used to control different things such as a manufacturing service and a core service</a:t>
            </a:r>
          </a:p>
          <a:p>
            <a:r>
              <a:rPr lang="en-NZ" sz="2500" dirty="0" smtClean="0"/>
              <a:t>The </a:t>
            </a:r>
            <a:r>
              <a:rPr lang="en-NZ" sz="2500" dirty="0" err="1" smtClean="0"/>
              <a:t>ManufacturingService</a:t>
            </a:r>
            <a:r>
              <a:rPr lang="en-NZ" sz="2500" dirty="0" smtClean="0"/>
              <a:t> may need to find a specific job, so will call the </a:t>
            </a:r>
            <a:r>
              <a:rPr lang="en-NZ" sz="2500" dirty="0" err="1" smtClean="0"/>
              <a:t>MapCoreService</a:t>
            </a:r>
            <a:r>
              <a:rPr lang="en-NZ" sz="2500" dirty="0" smtClean="0"/>
              <a:t> with a query </a:t>
            </a:r>
            <a:r>
              <a:rPr lang="en-NZ" sz="2500" dirty="0" err="1" smtClean="0"/>
              <a:t>findJobByID</a:t>
            </a:r>
            <a:r>
              <a:rPr lang="en-NZ" sz="2500" dirty="0" smtClean="0"/>
              <a:t>.  This service might then query the database which returns the relevant job</a:t>
            </a:r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Profiler - Background Information</a:t>
            </a:r>
            <a:endParaRPr lang="en-NZ" dirty="0"/>
          </a:p>
        </p:txBody>
      </p:sp>
      <p:pic>
        <p:nvPicPr>
          <p:cNvPr id="5" name="Picture 4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  <p:pic>
        <p:nvPicPr>
          <p:cNvPr id="1026" name="Picture 2" descr="E:\Uni Work\BTech Project\Resources\Screenshot-Distribut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1333" y="1243194"/>
            <a:ext cx="6860667" cy="47004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dirty="0" smtClean="0"/>
              <a:t>Earlier Work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i-NZ" dirty="0" smtClean="0"/>
              <a:t>Mainly research into methods of intercepting database calls, particularly the Hibernate Interceptor</a:t>
            </a:r>
          </a:p>
          <a:p>
            <a:r>
              <a:rPr lang="mi-NZ" dirty="0" smtClean="0"/>
              <a:t>Brief look into the code for the service profiler to get an idea of how it works</a:t>
            </a:r>
          </a:p>
          <a:p>
            <a:r>
              <a:rPr lang="mi-NZ" dirty="0" smtClean="0"/>
              <a:t>Some research into other topics such as HQL, logging, mbeans etc</a:t>
            </a:r>
            <a:endParaRPr lang="en-NZ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7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dirty="0" smtClean="0"/>
              <a:t>Work Since Last Seminar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mi-NZ" dirty="0" smtClean="0"/>
              <a:t>Mock-up of extended profiler</a:t>
            </a:r>
          </a:p>
          <a:p>
            <a:r>
              <a:rPr lang="mi-NZ" dirty="0" smtClean="0"/>
              <a:t>Implemented a simple Hibernate Interceptor – independent of current profiler, easier for testing</a:t>
            </a:r>
          </a:p>
          <a:p>
            <a:r>
              <a:rPr lang="mi-NZ" dirty="0" smtClean="0"/>
              <a:t>Implemented the LoggerInterceptor and LoggerManager classes for the service profiler</a:t>
            </a:r>
          </a:p>
          <a:p>
            <a:r>
              <a:rPr lang="mi-NZ" dirty="0" smtClean="0"/>
              <a:t>Looking into source code of Service Profiler and DBChangesLogger</a:t>
            </a:r>
          </a:p>
          <a:p>
            <a:r>
              <a:rPr lang="mi-NZ" dirty="0" smtClean="0"/>
              <a:t>Currently creating a PersistenceWrapper class</a:t>
            </a:r>
            <a:endParaRPr lang="en-NZ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31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Mock-Up of Extended Profiler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i-NZ" sz="2800" dirty="0" smtClean="0"/>
              <a:t>Created using </a:t>
            </a:r>
          </a:p>
          <a:p>
            <a:pPr marL="82296" indent="0">
              <a:buNone/>
            </a:pPr>
            <a:r>
              <a:rPr lang="mi-NZ" sz="2800" dirty="0" smtClean="0"/>
              <a:t>Balsamiq Mockups</a:t>
            </a:r>
            <a:endParaRPr lang="en-NZ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0" t="24341" r="39312" b="23170"/>
          <a:stretch/>
        </p:blipFill>
        <p:spPr bwMode="auto">
          <a:xfrm>
            <a:off x="4420156" y="1524000"/>
            <a:ext cx="4512079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09" t="24496" r="39360" b="22894"/>
          <a:stretch/>
        </p:blipFill>
        <p:spPr bwMode="auto">
          <a:xfrm>
            <a:off x="1219200" y="3605609"/>
            <a:ext cx="4724400" cy="3043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Proposed Solution</a:t>
            </a:r>
            <a:endParaRPr lang="en-NZ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295400" y="1752600"/>
            <a:ext cx="1600200" cy="6096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Profiler</a:t>
            </a:r>
            <a:endParaRPr lang="en-NZ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048000" y="2057400"/>
            <a:ext cx="914400" cy="1588"/>
          </a:xfrm>
          <a:prstGeom prst="straightConnector1">
            <a:avLst/>
          </a:prstGeom>
          <a:ln w="50800" cap="flat">
            <a:round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114800" y="1752600"/>
            <a:ext cx="2286000" cy="6096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dirty="0" smtClean="0"/>
              <a:t>PersistenceWrapper</a:t>
            </a:r>
            <a:endParaRPr lang="en-NZ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801394" y="2894806"/>
            <a:ext cx="914400" cy="1588"/>
          </a:xfrm>
          <a:prstGeom prst="straightConnector1">
            <a:avLst/>
          </a:prstGeom>
          <a:ln w="50800" cap="flat">
            <a:round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114800" y="3505200"/>
            <a:ext cx="2286000" cy="6096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dirty="0" err="1" smtClean="0"/>
              <a:t>LoggerManager</a:t>
            </a:r>
            <a:endParaRPr lang="en-NZ" dirty="0"/>
          </a:p>
        </p:txBody>
      </p:sp>
      <p:sp>
        <p:nvSpPr>
          <p:cNvPr id="12" name="Rounded Rectangle 11"/>
          <p:cNvSpPr/>
          <p:nvPr/>
        </p:nvSpPr>
        <p:spPr>
          <a:xfrm>
            <a:off x="4114800" y="5334000"/>
            <a:ext cx="2286000" cy="6096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NZ" dirty="0" err="1" smtClean="0"/>
              <a:t>LoggerInterceptor</a:t>
            </a:r>
            <a:endParaRPr lang="en-NZ" dirty="0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4801394" y="4723606"/>
            <a:ext cx="914400" cy="1588"/>
          </a:xfrm>
          <a:prstGeom prst="straightConnector1">
            <a:avLst/>
          </a:prstGeom>
          <a:ln w="50800" cap="flat">
            <a:round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477000" y="2057400"/>
            <a:ext cx="609600" cy="1588"/>
          </a:xfrm>
          <a:prstGeom prst="straightConnector1">
            <a:avLst/>
          </a:prstGeom>
          <a:ln w="25400" cap="flat">
            <a:round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 Diagonal Corner Rectangle 16"/>
          <p:cNvSpPr/>
          <p:nvPr/>
        </p:nvSpPr>
        <p:spPr>
          <a:xfrm>
            <a:off x="7162800" y="1295400"/>
            <a:ext cx="1828800" cy="1524000"/>
          </a:xfrm>
          <a:prstGeom prst="round2Diag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lang="en-NZ" sz="1600" dirty="0" smtClean="0"/>
              <a:t>Configures Hibernate, </a:t>
            </a:r>
            <a:r>
              <a:rPr lang="en-NZ" sz="1600" dirty="0" err="1" smtClean="0"/>
              <a:t>SessionFactory</a:t>
            </a:r>
            <a:r>
              <a:rPr lang="en-NZ" sz="1600" dirty="0" smtClean="0"/>
              <a:t>, Sessions, Transactions, etc</a:t>
            </a:r>
            <a:endParaRPr lang="en-NZ" sz="16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3352800" y="3810000"/>
            <a:ext cx="609600" cy="1588"/>
          </a:xfrm>
          <a:prstGeom prst="straightConnector1">
            <a:avLst/>
          </a:prstGeom>
          <a:ln w="25400" cap="flat">
            <a:round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 Diagonal Corner Rectangle 19"/>
          <p:cNvSpPr/>
          <p:nvPr/>
        </p:nvSpPr>
        <p:spPr>
          <a:xfrm>
            <a:off x="1371600" y="3352800"/>
            <a:ext cx="1828800" cy="914400"/>
          </a:xfrm>
          <a:prstGeom prst="round2Diag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lang="en-NZ" sz="1600" dirty="0" smtClean="0"/>
              <a:t>Creates </a:t>
            </a:r>
            <a:r>
              <a:rPr lang="en-NZ" sz="1600" dirty="0" err="1" smtClean="0"/>
              <a:t>LoggerInterceptor</a:t>
            </a:r>
            <a:endParaRPr lang="en-NZ" sz="16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352800" y="5638800"/>
            <a:ext cx="609600" cy="1588"/>
          </a:xfrm>
          <a:prstGeom prst="straightConnector1">
            <a:avLst/>
          </a:prstGeom>
          <a:ln w="25400" cap="flat">
            <a:round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 Diagonal Corner Rectangle 23"/>
          <p:cNvSpPr/>
          <p:nvPr/>
        </p:nvSpPr>
        <p:spPr>
          <a:xfrm>
            <a:off x="1371600" y="4953000"/>
            <a:ext cx="1828800" cy="1447800"/>
          </a:xfrm>
          <a:prstGeom prst="round2Diag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lang="en-NZ" sz="1600" dirty="0" smtClean="0"/>
              <a:t>Intercepts DB queries, information will be stored to build up method call tree</a:t>
            </a:r>
            <a:endParaRPr lang="en-N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Hibernate Interceptor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An interface in Hibernate which can be used in applications to react to certain events </a:t>
            </a:r>
          </a:p>
          <a:p>
            <a:r>
              <a:rPr lang="mi-NZ" dirty="0" smtClean="0"/>
              <a:t>Can be configured with an application and a database to intercept calls made to that database by the application</a:t>
            </a:r>
          </a:p>
          <a:p>
            <a:r>
              <a:rPr lang="mi-NZ" dirty="0" smtClean="0"/>
              <a:t>Will automatically be invoked every time a insert, delete etc query is made</a:t>
            </a:r>
            <a:endParaRPr lang="en-NZ" dirty="0" smtClean="0"/>
          </a:p>
          <a:p>
            <a:r>
              <a:rPr lang="en-NZ" dirty="0" smtClean="0"/>
              <a:t>Can create a class which extends the </a:t>
            </a:r>
            <a:r>
              <a:rPr lang="en-NZ" dirty="0" err="1" smtClean="0"/>
              <a:t>EmptyInterceptor</a:t>
            </a:r>
            <a:r>
              <a:rPr lang="en-NZ" dirty="0" smtClean="0"/>
              <a:t> class and only implement necessary methods</a:t>
            </a:r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5791200"/>
            <a:ext cx="16383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3">
      <a:dk1>
        <a:sysClr val="windowText" lastClr="000000"/>
      </a:dk1>
      <a:lt1>
        <a:sysClr val="window" lastClr="FFFFFF"/>
      </a:lt1>
      <a:dk2>
        <a:srgbClr val="FF0000"/>
      </a:dk2>
      <a:lt2>
        <a:srgbClr val="D2D2D2"/>
      </a:lt2>
      <a:accent1>
        <a:srgbClr val="FF0000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442</TotalTime>
  <Words>637</Words>
  <Application>Microsoft Office PowerPoint</Application>
  <PresentationFormat>On-screen Show (4:3)</PresentationFormat>
  <Paragraphs>71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Solstice</vt:lpstr>
      <vt:lpstr>Extending the Distributed Service Profiler</vt:lpstr>
      <vt:lpstr>Project Overview</vt:lpstr>
      <vt:lpstr>Profiler - Background Information</vt:lpstr>
      <vt:lpstr>Profiler - Background Information</vt:lpstr>
      <vt:lpstr>Earlier Work</vt:lpstr>
      <vt:lpstr>Work Since Last Seminar</vt:lpstr>
      <vt:lpstr>Mock-Up of Extended Profiler</vt:lpstr>
      <vt:lpstr>Proposed Solution</vt:lpstr>
      <vt:lpstr>Hibernate Interceptor</vt:lpstr>
      <vt:lpstr>EmptyInterceptor</vt:lpstr>
      <vt:lpstr>Demo - Simple Interceptor</vt:lpstr>
      <vt:lpstr>PowerPoint Presentation</vt:lpstr>
      <vt:lpstr>LoggerInterceptor Class</vt:lpstr>
      <vt:lpstr>LoggerManager Class</vt:lpstr>
      <vt:lpstr>PersistenceWrapper Class</vt:lpstr>
      <vt:lpstr>What Next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Extending the Distributed Service Profiler</dc:title>
  <dc:creator>OEM</dc:creator>
  <cp:lastModifiedBy>Shelley</cp:lastModifiedBy>
  <cp:revision>47</cp:revision>
  <dcterms:created xsi:type="dcterms:W3CDTF">2006-08-16T00:00:00Z</dcterms:created>
  <dcterms:modified xsi:type="dcterms:W3CDTF">2011-07-21T09:20:45Z</dcterms:modified>
</cp:coreProperties>
</file>